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45"/>
    <p:restoredTop sz="94699"/>
  </p:normalViewPr>
  <p:slideViewPr>
    <p:cSldViewPr snapToGrid="0">
      <p:cViewPr varScale="1">
        <p:scale>
          <a:sx n="150" d="100"/>
          <a:sy n="150" d="100"/>
        </p:scale>
        <p:origin x="176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06EC7-AE54-44CB-2CFF-D92055154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DBF88-0381-2C9F-0DD6-2B7ED24E9B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B5B4A-3B67-5BF7-B100-A59967589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651C9-C48B-E165-73B6-6FBFA6CFA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E4D67-85C4-7A68-AEE5-83C733655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32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E071C-16E1-C9F1-DE53-816B756AF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52C2B0-90D6-1163-0158-F9BEE6372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463DB-CFE1-A17A-6257-7CE07E5A8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DEDDC-EE25-15EE-7872-832086AD9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A3A06-AAD5-0640-CF94-001A16352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14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9D5619-2A67-6025-81B7-609D6CAD75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A747E4-1256-1173-4C3F-967A7F22D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42C2E-58E0-BA3A-03D3-A0F25FB37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1E03D-5343-82E2-2E1B-1A0203974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DA373-3F19-8686-781D-3A6B4AF6F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29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1AA02-9066-70AD-E212-CEA0451A7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C12B8-949B-A169-CD4C-EB3281DF5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79837-462E-D761-79AE-CCE0C9B9C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75125-2D48-E4D1-32CC-0619D390F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17D63-5393-39FD-3E01-D5750022B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568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0155-243C-3012-ED2B-4193BFC7D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C1A4E1-2021-F984-FF1F-AE7B6FE75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20564-8410-7308-C11C-C4838DAAD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4F1AA-DC33-D8F0-916A-BB400518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7780F-D2FB-E306-7F36-5D76E4A15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45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852F7-F578-DC1B-F3F5-169008DFA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BEB4C-8C29-F98A-365D-36880B1EB8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6B1288-8173-AEA6-FBDF-3F6E72B5B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B4CB04-2649-32D6-FB38-276DFBFCC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5ED516-B12D-6669-A16A-D6CF42F56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82335-6365-3E41-1A88-A5BB99D25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10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8024E-FAE5-05FD-9215-0CC37DEF4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70F7F-98AB-E202-3F6D-411F6B144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0FC724-4B79-6BBB-1F9A-865ED16CD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8D3369-2565-8915-FEBD-E40AD5B71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7A50C3-0DFC-0E24-D746-8B6112590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71DAC9-94A9-0B2E-7E45-EC80165A7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9A5352-1EB8-38E7-5F8B-FD55B449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84C173-37C2-A8AF-DB30-31F0DCD55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71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ED1C-5A19-FBB0-790D-46E24FF5B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5BD58-797D-59AE-3575-55B46A593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810968-A4AF-6EC2-84EF-9DBB87223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A460D-0C15-A856-8D23-E50C10D7C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964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155BB3-51A9-F4FA-470F-7B5F3987B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10C746-0342-F2C0-2F06-0D72125BD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D5B85-0B7D-2668-27BA-823728AB3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32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5702A-58EA-EA5A-7A81-77D41BD5B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039C2-908B-C5E0-625A-2B69DAB2B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1A3BC8-29CB-797B-429C-A97850669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7071A3-3352-508C-8855-3A7E82E10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B84EC8-C735-4BC0-DB20-F8993C109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2A41B-3B07-26E5-5F9F-89683671B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637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3BE81-EF66-2688-EA59-9B4622328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B2C37D-8C8B-5438-B7F7-109C1F37BF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E68A4D-60B5-CC56-444F-7E248D70A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E61E3-B098-6EAC-0593-FCA4BFD3B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EA932E-3381-ECB7-9825-6EA7FAD7F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BBDE0-9818-4FAE-89E8-174BD88FE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2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02E576-2907-3195-8F20-6E080085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4DD332-F57C-E03C-312B-66DE4A0D2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909FD-39A4-458E-A5EC-51E7D6A1D1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1B3C86-7A25-5C42-B4FF-D7AC589C8FA3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DEA9B-AF85-2708-6877-C8D1C5CAB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FCF18-A738-5748-76F6-7C71C4DDA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38173A-14B6-CB45-8AAB-15B5570B0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075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logo&#10;&#10;AI-generated content may be incorrect.">
            <a:extLst>
              <a:ext uri="{FF2B5EF4-FFF2-40B4-BE49-F238E27FC236}">
                <a16:creationId xmlns:a16="http://schemas.microsoft.com/office/drawing/2014/main" id="{4A64A473-5650-B8FD-65B6-F7A7B77DE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623" y="0"/>
            <a:ext cx="12287250" cy="685799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5F97CAD-CDAE-1F82-F496-4432361C8CFB}"/>
              </a:ext>
            </a:extLst>
          </p:cNvPr>
          <p:cNvSpPr txBox="1">
            <a:spLocks/>
          </p:cNvSpPr>
          <p:nvPr/>
        </p:nvSpPr>
        <p:spPr>
          <a:xfrm>
            <a:off x="0" y="6195218"/>
            <a:ext cx="10715445" cy="6627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Patient Information Silos Pod</a:t>
            </a:r>
          </a:p>
        </p:txBody>
      </p:sp>
    </p:spTree>
    <p:extLst>
      <p:ext uri="{BB962C8B-B14F-4D97-AF65-F5344CB8AC3E}">
        <p14:creationId xmlns:p14="http://schemas.microsoft.com/office/powerpoint/2010/main" val="3519831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medical system&#10;&#10;AI-generated content may be incorrect.">
            <a:extLst>
              <a:ext uri="{FF2B5EF4-FFF2-40B4-BE49-F238E27FC236}">
                <a16:creationId xmlns:a16="http://schemas.microsoft.com/office/drawing/2014/main" id="{769B0262-72FD-B369-BA2F-727ABCC4D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624" y="1"/>
            <a:ext cx="122872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0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rocket&#10;&#10;AI-generated content may be incorrect.">
            <a:extLst>
              <a:ext uri="{FF2B5EF4-FFF2-40B4-BE49-F238E27FC236}">
                <a16:creationId xmlns:a16="http://schemas.microsoft.com/office/drawing/2014/main" id="{7238C316-2AD7-E666-9975-B1A860253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624" y="1"/>
            <a:ext cx="122872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69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</Words>
  <Application>Microsoft Macintosh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Patient Info Silos</dc:creator>
  <cp:keywords/>
  <dc:description/>
  <cp:lastModifiedBy>Gareth Digby</cp:lastModifiedBy>
  <cp:revision>3</cp:revision>
  <dcterms:created xsi:type="dcterms:W3CDTF">2026-02-09T19:21:57Z</dcterms:created>
  <dcterms:modified xsi:type="dcterms:W3CDTF">2026-02-09T19:34:08Z</dcterms:modified>
  <cp:category/>
</cp:coreProperties>
</file>

<file path=docProps/thumbnail.jpeg>
</file>